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person wearing headphones&#10;&#10;AI-generated content may be incorrect.">
            <a:extLst>
              <a:ext uri="{FF2B5EF4-FFF2-40B4-BE49-F238E27FC236}">
                <a16:creationId xmlns:a16="http://schemas.microsoft.com/office/drawing/2014/main" id="{37D9E070-512D-A478-1BDD-B49A53FE40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6000632" y="4002520"/>
            <a:ext cx="2819881" cy="2819881"/>
          </a:xfrm>
        </p:spPr>
      </p:pic>
      <p:pic>
        <p:nvPicPr>
          <p:cNvPr id="33" name="Picture Placeholder 32" descr="A person with a beard&#10;&#10;AI-generated content may be incorrect.">
            <a:extLst>
              <a:ext uri="{FF2B5EF4-FFF2-40B4-BE49-F238E27FC236}">
                <a16:creationId xmlns:a16="http://schemas.microsoft.com/office/drawing/2014/main" id="{B1B7CE26-91BC-0EFC-E73A-7DCFDFA491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2759" b="12759"/>
          <a:stretch>
            <a:fillRect/>
          </a:stretch>
        </p:blipFill>
        <p:spPr>
          <a:xfrm>
            <a:off x="542729" y="1273241"/>
            <a:ext cx="2316872" cy="2231641"/>
          </a:xfrm>
        </p:spPr>
      </p:pic>
      <p:pic>
        <p:nvPicPr>
          <p:cNvPr id="37" name="Picture Placeholder 36" descr="A person taking a selfie in a gym&#10;&#10;AI-generated content may be incorrect.">
            <a:extLst>
              <a:ext uri="{FF2B5EF4-FFF2-40B4-BE49-F238E27FC236}">
                <a16:creationId xmlns:a16="http://schemas.microsoft.com/office/drawing/2014/main" id="{DD3DD06D-ECD4-5449-C731-411AFAE7F2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Tzonal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Head (Procurement)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7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Ministry of Agriculture,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Uyo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Olam simply because of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her massive contribution to agribusiness on a global scale. What has kept me here is the impactful, Strategic and dynamic nature of the work, which has helped my personal development greatly.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 (Mary Okafor), my parents (Elder Okafor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Florence) and my siblings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(Engr. Blessing and Engr. Daniel)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Watching football, working out and listening to music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  Pounded Yam and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Egusi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1,000 miles by Mark Schultz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Chuks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Okafor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air-pods are always in, whether I am tracking procurements or tracking beats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believe every successful workday deserves a good closing track and sometimes a dance.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9980</TotalTime>
  <Words>213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2025-07-08T07:02:09Z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